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0C7E9DA-F3A3-4402-A786-2D40D3567C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ADORAÇÃO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E5A314-360C-46D9-B470-656D224D15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ADORAÇÃO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Neste lugar estamos, Senhor, </a:t>
            </a:r>
          </a:p>
          <a:p>
            <a:r>
              <a:rPr lang="pt-BR" sz="4000" dirty="0" err="1"/>
              <a:t>P’ra</a:t>
            </a:r>
            <a:r>
              <a:rPr lang="pt-BR" sz="4000" dirty="0"/>
              <a:t> Te exaltar e adorar. </a:t>
            </a:r>
          </a:p>
          <a:p>
            <a:r>
              <a:rPr lang="pt-BR" sz="4000" dirty="0"/>
              <a:t>Aceita, agora, o nosso louvor.</a:t>
            </a:r>
          </a:p>
          <a:p>
            <a:r>
              <a:rPr lang="pt-BR" sz="4000" dirty="0"/>
              <a:t>Faz-Te presente aqui, Senhor!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30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ADORAÇÃO</vt:lpstr>
      <vt:lpstr>ADORAÇÃO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2019-06-12T21:42:00Z</dcterms:modified>
</cp:coreProperties>
</file>

<file path=docProps/thumbnail.jpeg>
</file>